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sldIdLst>
    <p:sldId id="256" r:id="rId5"/>
    <p:sldId id="257" r:id="rId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A1B6"/>
    <a:srgbClr val="C32026"/>
    <a:srgbClr val="2B2171"/>
    <a:srgbClr val="E30613"/>
    <a:srgbClr val="292D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2"/>
    <p:restoredTop sz="94966"/>
  </p:normalViewPr>
  <p:slideViewPr>
    <p:cSldViewPr snapToGrid="0" snapToObjects="1">
      <p:cViewPr varScale="1">
        <p:scale>
          <a:sx n="85" d="100"/>
          <a:sy n="85" d="100"/>
        </p:scale>
        <p:origin x="84" y="8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421" y="942439"/>
            <a:ext cx="8783797" cy="1790700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421" y="2802195"/>
            <a:ext cx="8783797" cy="1241822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060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352047" y="199471"/>
            <a:ext cx="977580" cy="4541650"/>
          </a:xfrm>
        </p:spPr>
        <p:txBody>
          <a:bodyPr vert="eaVert"/>
          <a:lstStyle/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2421" y="201336"/>
            <a:ext cx="6080192" cy="454164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142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183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421" y="1145135"/>
            <a:ext cx="4322429" cy="35755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7013" y="1145135"/>
            <a:ext cx="4314565" cy="35755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233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420" y="1135884"/>
            <a:ext cx="4314565" cy="41645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EB1F5B9-B936-7748-9543-B3C6F35034B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92421" y="1611060"/>
            <a:ext cx="4322429" cy="2958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91BABD26-89BA-D94E-9463-D4356904E5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37013" y="1611060"/>
            <a:ext cx="4314565" cy="2958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6209C65-0898-C24B-8E24-71CC20F6BBC2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38585" y="1135884"/>
            <a:ext cx="4314565" cy="41645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14DC5E79-F7E6-9449-B068-C95445AEE88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2526743" y="4793135"/>
            <a:ext cx="64647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2/25/2024</a:t>
            </a:fld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C44740D4-0338-4A4D-85BA-059AD567FB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15833" y="4793135"/>
            <a:ext cx="514422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70072EAE-3B6C-6D42-B761-DA9191D257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23214" y="4793135"/>
            <a:ext cx="45300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E77273-A8C5-1EFA-8227-96E03B84B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422" y="187179"/>
            <a:ext cx="7199690" cy="8427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846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341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791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421" y="1094489"/>
            <a:ext cx="3386597" cy="713064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4378" y="1094490"/>
            <a:ext cx="5301841" cy="361424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422" y="1866705"/>
            <a:ext cx="3386597" cy="284203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491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422" y="4021552"/>
            <a:ext cx="8783796" cy="393330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2422" y="179966"/>
            <a:ext cx="7174053" cy="379730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422" y="4426745"/>
            <a:ext cx="8783797" cy="27384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728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349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422" y="187179"/>
            <a:ext cx="7199690" cy="842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422" y="1102407"/>
            <a:ext cx="8783798" cy="3618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2421" y="4793135"/>
            <a:ext cx="64647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2/25/2024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1511" y="4793135"/>
            <a:ext cx="514422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8892" y="4793135"/>
            <a:ext cx="45300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868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F27320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F2732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F27320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F27320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F27320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4162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9E1D6F1-39FB-2176-7863-F89C88A99E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9927477"/>
              </p:ext>
            </p:extLst>
          </p:nvPr>
        </p:nvGraphicFramePr>
        <p:xfrm>
          <a:off x="192423" y="1188134"/>
          <a:ext cx="2942664" cy="594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4195">
                  <a:extLst>
                    <a:ext uri="{9D8B030D-6E8A-4147-A177-3AD203B41FA5}">
                      <a16:colId xmlns:a16="http://schemas.microsoft.com/office/drawing/2014/main" val="3709911776"/>
                    </a:ext>
                  </a:extLst>
                </a:gridCol>
                <a:gridCol w="2568469">
                  <a:extLst>
                    <a:ext uri="{9D8B030D-6E8A-4147-A177-3AD203B41FA5}">
                      <a16:colId xmlns:a16="http://schemas.microsoft.com/office/drawing/2014/main" val="3927398841"/>
                    </a:ext>
                  </a:extLst>
                </a:gridCol>
              </a:tblGrid>
              <a:tr h="213543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No, Nothing to disclose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134189"/>
                  </a:ext>
                </a:extLst>
              </a:tr>
              <a:tr h="213543"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Yes, please specify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6997833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8242D181-C712-4DEC-1164-DC34517A7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22" y="172704"/>
            <a:ext cx="7106362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table">
            <a:extLst>
              <a:ext uri="{FF2B5EF4-FFF2-40B4-BE49-F238E27FC236}">
                <a16:creationId xmlns:a16="http://schemas.microsoft.com/office/drawing/2014/main" id="{D6642D09-34B9-68AF-9136-B2C6DCBCD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423" y="2195512"/>
            <a:ext cx="6155796" cy="233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5000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b3f7de7-c935-4ca6-a12c-1f73773710ec" xsi:nil="true"/>
    <_ip_UnifiedCompliancePolicyUIAction xmlns="http://schemas.microsoft.com/sharepoint/v3" xsi:nil="true"/>
    <_ip_UnifiedCompliancePolicyProperties xmlns="http://schemas.microsoft.com/sharepoint/v3" xsi:nil="true"/>
    <lcf76f155ced4ddcb4097134ff3c332f xmlns="980afe00-ec6c-4392-94f7-1e2fdd8855ef">
      <Terms xmlns="http://schemas.microsoft.com/office/infopath/2007/PartnerControls"/>
    </lcf76f155ced4ddcb4097134ff3c332f>
    <FolderID xmlns="eb3f7de7-c935-4ca6-a12c-1f73773710ec" xsi:nil="true"/>
    <KenesDocumentTypeId xmlns="eb3f7de7-c935-4ca6-a12c-1f73773710ec" xsi:nil="true"/>
    <Confidential1 xmlns="eb3f7de7-c935-4ca6-a12c-1f73773710ec">false</Confidential1>
    <Final xmlns="eb3f7de7-c935-4ca6-a12c-1f73773710ec">false</Fina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Kenes Document" ma:contentTypeID="0x01010037EA2DD516505C4D92B92F8677CFB685000F73AD2C6152654091885D91EFCB2A14" ma:contentTypeVersion="14" ma:contentTypeDescription="" ma:contentTypeScope="" ma:versionID="ecb7782389f62a4f5a96f2d7dd3e9c7f">
  <xsd:schema xmlns:xsd="http://www.w3.org/2001/XMLSchema" xmlns:xs="http://www.w3.org/2001/XMLSchema" xmlns:p="http://schemas.microsoft.com/office/2006/metadata/properties" xmlns:ns1="http://schemas.microsoft.com/sharepoint/v3" xmlns:ns2="eb3f7de7-c935-4ca6-a12c-1f73773710ec" xmlns:ns3="980afe00-ec6c-4392-94f7-1e2fdd8855ef" targetNamespace="http://schemas.microsoft.com/office/2006/metadata/properties" ma:root="true" ma:fieldsID="9dd7b1924658c3ef4a1b502eec7ca330" ns1:_="" ns2:_="" ns3:_="">
    <xsd:import namespace="http://schemas.microsoft.com/sharepoint/v3"/>
    <xsd:import namespace="eb3f7de7-c935-4ca6-a12c-1f73773710ec"/>
    <xsd:import namespace="980afe00-ec6c-4392-94f7-1e2fdd8855ef"/>
    <xsd:element name="properties">
      <xsd:complexType>
        <xsd:sequence>
          <xsd:element name="documentManagement">
            <xsd:complexType>
              <xsd:all>
                <xsd:element ref="ns2:FolderID" minOccurs="0"/>
                <xsd:element ref="ns2:KenesDocumentTypeId" minOccurs="0"/>
                <xsd:element ref="ns2:Confidential1" minOccurs="0"/>
                <xsd:element ref="ns2:Final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bjectDetectorVersions" minOccurs="0"/>
                <xsd:element ref="ns1:_ip_UnifiedCompliancePolicyProperties" minOccurs="0"/>
                <xsd:element ref="ns1:_ip_UnifiedCompliancePolicyUIAction" minOccurs="0"/>
                <xsd:element ref="ns3:MediaLengthInSecond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FolderID" ma:index="2" nillable="true" ma:displayName="FolderID" ma:list="{62b5239b-3564-444d-88a9-03f6d13d411f}" ma:internalName="FolderID" ma:showField="Title" ma:web="eb3f7de7-c935-4ca6-a12c-1f73773710ec">
      <xsd:simpleType>
        <xsd:restriction base="dms:Lookup"/>
      </xsd:simpleType>
    </xsd:element>
    <xsd:element name="KenesDocumentTypeId" ma:index="3" nillable="true" ma:displayName="KenesDocumentTypeId" ma:list="{5ca2ab15-5c4e-45db-95e6-5cb4dd45d1b1}" ma:internalName="KenesDocumentTypeId" ma:showField="Title" ma:web="eb3f7de7-c935-4ca6-a12c-1f73773710ec">
      <xsd:simpleType>
        <xsd:restriction base="dms:Lookup"/>
      </xsd:simpleType>
    </xsd:element>
    <xsd:element name="Confidential1" ma:index="4" nillable="true" ma:displayName="Confidential" ma:default="0" ma:internalName="Confidential1">
      <xsd:simpleType>
        <xsd:restriction base="dms:Boolean"/>
      </xsd:simpleType>
    </xsd:element>
    <xsd:element name="Final" ma:index="5" nillable="true" ma:displayName="Final" ma:default="0" ma:internalName="Final">
      <xsd:simpleType>
        <xsd:restriction base="dms:Boolean"/>
      </xsd:simpleType>
    </xsd:element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0afe00-ec6c-4392-94f7-1e2fdd8855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6D3EE78-C8A8-49B1-94FE-8744E4C0D0C5}">
  <ds:schemaRefs>
    <ds:schemaRef ds:uri="http://purl.org/dc/dcmitype/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980afe00-ec6c-4392-94f7-1e2fdd8855ef"/>
    <ds:schemaRef ds:uri="http://purl.org/dc/elements/1.1/"/>
    <ds:schemaRef ds:uri="eb3f7de7-c935-4ca6-a12c-1f73773710ec"/>
    <ds:schemaRef ds:uri="http://schemas.microsoft.com/sharepoint/v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447FABC-2B3F-4D4A-8528-89ACEA15DB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D281758-F9FB-4982-8E6C-850CF8BFEC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b3f7de7-c935-4ca6-a12c-1f73773710ec"/>
    <ds:schemaRef ds:uri="980afe00-ec6c-4392-94f7-1e2fdd8855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</TotalTime>
  <Words>9</Words>
  <Application>Microsoft Office PowerPoint</Application>
  <PresentationFormat>On-screen Show (16:9)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Schroeder</dc:creator>
  <cp:lastModifiedBy>Aviva Kovo</cp:lastModifiedBy>
  <cp:revision>29</cp:revision>
  <dcterms:created xsi:type="dcterms:W3CDTF">2019-01-07T11:42:34Z</dcterms:created>
  <dcterms:modified xsi:type="dcterms:W3CDTF">2024-02-25T07:24:18Z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0x01010037EA2DD516505C4D92B92F8677CFB685000F73AD2C6152654091885D91EFCB2A14</vt:lpwstr>
  </property>
</Properties>
</file>