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1B6"/>
    <a:srgbClr val="C32026"/>
    <a:srgbClr val="2B2171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2"/>
    <p:restoredTop sz="94966"/>
  </p:normalViewPr>
  <p:slideViewPr>
    <p:cSldViewPr snapToGrid="0" snapToObjects="1">
      <p:cViewPr varScale="1">
        <p:scale>
          <a:sx n="140" d="100"/>
          <a:sy n="140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21" y="942439"/>
            <a:ext cx="8783797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21" y="2802195"/>
            <a:ext cx="8783797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352047" y="199471"/>
            <a:ext cx="977580" cy="4541650"/>
          </a:xfrm>
        </p:spPr>
        <p:txBody>
          <a:bodyPr vert="eaVert"/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21" y="201336"/>
            <a:ext cx="6080192" cy="45416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1" y="1145135"/>
            <a:ext cx="4322429" cy="3575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145135"/>
            <a:ext cx="4314565" cy="3575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0" y="1135884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B1F5B9-B936-7748-9543-B3C6F3503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2421" y="1611060"/>
            <a:ext cx="4322429" cy="2958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1BABD26-89BA-D94E-9463-D4356904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13" y="1611060"/>
            <a:ext cx="4314565" cy="2958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6209C65-0898-C24B-8E24-71CC20F6B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38585" y="1135884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4DC5E79-F7E6-9449-B068-C95445AEE88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4740D4-0338-4A4D-85BA-059AD567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0072EAE-3B6C-6D42-B761-DA9191D2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77273-A8C5-1EFA-8227-96E03B84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2" y="187179"/>
            <a:ext cx="7199690" cy="842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1" y="1094489"/>
            <a:ext cx="3386597" cy="7130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8" y="1094490"/>
            <a:ext cx="5301841" cy="361424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1866705"/>
            <a:ext cx="3386597" cy="284203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4021552"/>
            <a:ext cx="8783796" cy="39333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179966"/>
            <a:ext cx="7174053" cy="37973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4426745"/>
            <a:ext cx="8783797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2" y="187179"/>
            <a:ext cx="7199690" cy="84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1102407"/>
            <a:ext cx="8783798" cy="361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1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1511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8892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2732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C18C44-E5AF-8641-808D-E9352E8FBB06}"/>
              </a:ext>
            </a:extLst>
          </p:cNvPr>
          <p:cNvSpPr/>
          <p:nvPr/>
        </p:nvSpPr>
        <p:spPr>
          <a:xfrm>
            <a:off x="0" y="1276532"/>
            <a:ext cx="2211355" cy="447870"/>
          </a:xfrm>
          <a:prstGeom prst="rect">
            <a:avLst/>
          </a:prstGeom>
          <a:solidFill>
            <a:srgbClr val="7FA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E3105-C138-0C40-90CC-02688542EDDC}"/>
              </a:ext>
            </a:extLst>
          </p:cNvPr>
          <p:cNvSpPr txBox="1"/>
          <p:nvPr/>
        </p:nvSpPr>
        <p:spPr>
          <a:xfrm>
            <a:off x="95716" y="1314668"/>
            <a:ext cx="201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CTA GOES HERE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D93F6B-4109-9B46-A7DC-B8E80468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3836B-377B-E241-8A6F-A6ACBA87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2732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f41fa17a-99c4-4c5f-bcb4-a52bd907e64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9471BA-E547-470A-8672-3DDAB8E46CE7}"/>
</file>

<file path=customXml/itemProps2.xml><?xml version="1.0" encoding="utf-8"?>
<ds:datastoreItem xmlns:ds="http://schemas.openxmlformats.org/officeDocument/2006/customXml" ds:itemID="{B447FABC-2B3F-4D4A-8528-89ACEA15DBC9}"/>
</file>

<file path=customXml/itemProps3.xml><?xml version="1.0" encoding="utf-8"?>
<ds:datastoreItem xmlns:ds="http://schemas.openxmlformats.org/officeDocument/2006/customXml" ds:itemID="{06D3EE78-C8A8-49B1-94FE-8744E4C0D0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28</cp:revision>
  <dcterms:created xsi:type="dcterms:W3CDTF">2019-01-07T11:42:34Z</dcterms:created>
  <dcterms:modified xsi:type="dcterms:W3CDTF">2023-05-27T19:50:15Z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